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8" r:id="rId2"/>
    <p:sldId id="261" r:id="rId3"/>
    <p:sldId id="262" r:id="rId4"/>
    <p:sldId id="263" r:id="rId5"/>
    <p:sldId id="264" r:id="rId6"/>
    <p:sldId id="260" r:id="rId7"/>
    <p:sldId id="276" r:id="rId8"/>
    <p:sldId id="277" r:id="rId9"/>
    <p:sldId id="266" r:id="rId10"/>
    <p:sldId id="278" r:id="rId11"/>
    <p:sldId id="267" r:id="rId12"/>
    <p:sldId id="279" r:id="rId13"/>
    <p:sldId id="268" r:id="rId14"/>
    <p:sldId id="280" r:id="rId15"/>
    <p:sldId id="269" r:id="rId16"/>
    <p:sldId id="281" r:id="rId17"/>
    <p:sldId id="270" r:id="rId18"/>
    <p:sldId id="282" r:id="rId19"/>
    <p:sldId id="271" r:id="rId20"/>
    <p:sldId id="283" r:id="rId21"/>
    <p:sldId id="272" r:id="rId22"/>
    <p:sldId id="284" r:id="rId23"/>
    <p:sldId id="285" r:id="rId24"/>
    <p:sldId id="273" r:id="rId25"/>
    <p:sldId id="286" r:id="rId26"/>
    <p:sldId id="275" r:id="rId27"/>
    <p:sldId id="287" r:id="rId28"/>
    <p:sldId id="25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8852"/>
    <a:srgbClr val="080808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1848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7B640-C6AD-4976-861F-8311CC7E04E7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5C172-7C22-44A8-8881-86E98D6A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9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47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33599"/>
            <a:ext cx="5264150" cy="3733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133600"/>
            <a:ext cx="3160713" cy="373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534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81001"/>
            <a:ext cx="85344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534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7924800" cy="2438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3144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7240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4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534400" cy="3657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799"/>
            <a:ext cx="4191000" cy="3657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799"/>
            <a:ext cx="4191000" cy="3657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09800"/>
            <a:ext cx="4191000" cy="4873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667000"/>
            <a:ext cx="4192588" cy="3276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209800"/>
            <a:ext cx="4194175" cy="498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194175" cy="3276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4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76399"/>
            <a:ext cx="8534400" cy="4191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BA42-F8D7-407F-B6E6-1BD478D09530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88C3C-6B86-4A24-A38F-89C724961B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2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twizards.com/Company/Bit-Wizards-Video-Librar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louiserickson" TargetMode="External"/><Relationship Id="rId2" Type="http://schemas.openxmlformats.org/officeDocument/2006/relationships/hyperlink" Target="http://www.bitwizards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itwizards.com/Blogs/Louis-Ericks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c.com/30under30/2011/profile-jennifer-green-misa-chien-founders-nom-nom-truck.html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8150"/>
            <a:ext cx="7467600" cy="5600700"/>
          </a:xfrm>
        </p:spPr>
      </p:pic>
    </p:spTree>
    <p:extLst>
      <p:ext uri="{BB962C8B-B14F-4D97-AF65-F5344CB8AC3E}">
        <p14:creationId xmlns:p14="http://schemas.microsoft.com/office/powerpoint/2010/main" val="39670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4725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8" y="457200"/>
            <a:ext cx="8223726" cy="5486400"/>
          </a:xfrm>
        </p:spPr>
      </p:pic>
    </p:spTree>
    <p:extLst>
      <p:ext uri="{BB962C8B-B14F-4D97-AF65-F5344CB8AC3E}">
        <p14:creationId xmlns:p14="http://schemas.microsoft.com/office/powerpoint/2010/main" val="22795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</p:txBody>
      </p:sp>
    </p:spTree>
    <p:extLst>
      <p:ext uri="{BB962C8B-B14F-4D97-AF65-F5344CB8AC3E}">
        <p14:creationId xmlns:p14="http://schemas.microsoft.com/office/powerpoint/2010/main" val="22313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8361046" cy="4800600"/>
          </a:xfrm>
        </p:spPr>
      </p:pic>
    </p:spTree>
    <p:extLst>
      <p:ext uri="{BB962C8B-B14F-4D97-AF65-F5344CB8AC3E}">
        <p14:creationId xmlns:p14="http://schemas.microsoft.com/office/powerpoint/2010/main" val="20349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90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2" y="7620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290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4495801" cy="259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Everything a Process</a:t>
            </a:r>
          </a:p>
        </p:txBody>
      </p:sp>
    </p:spTree>
    <p:extLst>
      <p:ext uri="{BB962C8B-B14F-4D97-AF65-F5344CB8AC3E}">
        <p14:creationId xmlns:p14="http://schemas.microsoft.com/office/powerpoint/2010/main" val="38663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2" y="1029329"/>
            <a:ext cx="6400800" cy="4265942"/>
          </a:xfrm>
        </p:spPr>
      </p:pic>
    </p:spTree>
    <p:extLst>
      <p:ext uri="{BB962C8B-B14F-4D97-AF65-F5344CB8AC3E}">
        <p14:creationId xmlns:p14="http://schemas.microsoft.com/office/powerpoint/2010/main" val="13000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4495801" cy="259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Everything a Process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Set Goals</a:t>
            </a:r>
          </a:p>
        </p:txBody>
      </p:sp>
    </p:spTree>
    <p:extLst>
      <p:ext uri="{BB962C8B-B14F-4D97-AF65-F5344CB8AC3E}">
        <p14:creationId xmlns:p14="http://schemas.microsoft.com/office/powerpoint/2010/main" val="222177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12467"/>
          <a:stretch>
            <a:fillRect/>
          </a:stretch>
        </p:blipFill>
        <p:spPr>
          <a:xfrm>
            <a:off x="304800" y="990600"/>
            <a:ext cx="8534400" cy="4267200"/>
          </a:xfrm>
        </p:spPr>
      </p:pic>
    </p:spTree>
    <p:extLst>
      <p:ext uri="{BB962C8B-B14F-4D97-AF65-F5344CB8AC3E}">
        <p14:creationId xmlns:p14="http://schemas.microsoft.com/office/powerpoint/2010/main" val="40244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7162800" cy="5276596"/>
          </a:xfrm>
        </p:spPr>
      </p:pic>
    </p:spTree>
    <p:extLst>
      <p:ext uri="{BB962C8B-B14F-4D97-AF65-F5344CB8AC3E}">
        <p14:creationId xmlns:p14="http://schemas.microsoft.com/office/powerpoint/2010/main" val="401894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4495801" cy="259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Everything a Process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Set Goals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Your Own Luck</a:t>
            </a:r>
          </a:p>
        </p:txBody>
      </p:sp>
    </p:spTree>
    <p:extLst>
      <p:ext uri="{BB962C8B-B14F-4D97-AF65-F5344CB8AC3E}">
        <p14:creationId xmlns:p14="http://schemas.microsoft.com/office/powerpoint/2010/main" val="11559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34" y="609600"/>
            <a:ext cx="5996131" cy="5276596"/>
          </a:xfrm>
        </p:spPr>
      </p:pic>
    </p:spTree>
    <p:extLst>
      <p:ext uri="{BB962C8B-B14F-4D97-AF65-F5344CB8AC3E}">
        <p14:creationId xmlns:p14="http://schemas.microsoft.com/office/powerpoint/2010/main" val="22254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766852" cy="5181600"/>
          </a:xfrm>
        </p:spPr>
      </p:pic>
    </p:spTree>
    <p:extLst>
      <p:ext uri="{BB962C8B-B14F-4D97-AF65-F5344CB8AC3E}">
        <p14:creationId xmlns:p14="http://schemas.microsoft.com/office/powerpoint/2010/main" val="36768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4495801" cy="259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Everything a Process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Set Goals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/>
              <a:t>Make Your Own Luck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Passion</a:t>
            </a:r>
          </a:p>
        </p:txBody>
      </p:sp>
    </p:spTree>
    <p:extLst>
      <p:ext uri="{BB962C8B-B14F-4D97-AF65-F5344CB8AC3E}">
        <p14:creationId xmlns:p14="http://schemas.microsoft.com/office/powerpoint/2010/main" val="11700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3400"/>
            <a:ext cx="5996131" cy="4497098"/>
          </a:xfrm>
        </p:spPr>
      </p:pic>
      <p:sp>
        <p:nvSpPr>
          <p:cNvPr id="2" name="TextBox 1"/>
          <p:cNvSpPr txBox="1"/>
          <p:nvPr/>
        </p:nvSpPr>
        <p:spPr>
          <a:xfrm>
            <a:off x="457200" y="52578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hlinkClick r:id="rId3"/>
              </a:rPr>
              <a:t>Passion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698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Persistence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 Never Arrive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Don’t Wait for Perfect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209800"/>
            <a:ext cx="4495801" cy="259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Make Everything a Process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Set Goals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/>
              <a:t>Make Your Own Luck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800" dirty="0" smtClean="0"/>
              <a:t>Passion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04800" y="5105400"/>
            <a:ext cx="85344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ctr">
              <a:buFont typeface="+mj-lt"/>
              <a:buAutoNum type="arabicPeriod" startAt="10"/>
            </a:pPr>
            <a:r>
              <a:rPr lang="en-US" sz="4800" dirty="0" smtClean="0">
                <a:solidFill>
                  <a:srgbClr val="002060"/>
                </a:solidFill>
              </a:rPr>
              <a:t>Be Exceptional</a:t>
            </a:r>
          </a:p>
        </p:txBody>
      </p:sp>
    </p:spTree>
    <p:extLst>
      <p:ext uri="{BB962C8B-B14F-4D97-AF65-F5344CB8AC3E}">
        <p14:creationId xmlns:p14="http://schemas.microsoft.com/office/powerpoint/2010/main" val="34361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28" y="440230"/>
            <a:ext cx="5274770" cy="5274770"/>
          </a:xfrm>
        </p:spPr>
      </p:pic>
    </p:spTree>
    <p:extLst>
      <p:ext uri="{BB962C8B-B14F-4D97-AF65-F5344CB8AC3E}">
        <p14:creationId xmlns:p14="http://schemas.microsoft.com/office/powerpoint/2010/main" val="27055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609600" y="1905000"/>
            <a:ext cx="7924800" cy="2438400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Louis@BitWizards.com</a:t>
            </a:r>
            <a:r>
              <a:rPr lang="en-US" sz="2800" dirty="0" smtClean="0">
                <a:hlinkClick r:id="rId2"/>
              </a:rPr>
              <a:t/>
            </a:r>
            <a:br>
              <a:rPr lang="en-US" sz="2800" dirty="0" smtClean="0">
                <a:hlinkClick r:id="rId2"/>
              </a:rPr>
            </a:br>
            <a:r>
              <a:rPr lang="en-US" sz="2800" dirty="0" smtClean="0">
                <a:hlinkClick r:id="rId2"/>
              </a:rPr>
              <a:t>@</a:t>
            </a:r>
            <a:r>
              <a:rPr lang="en-US" sz="2800" dirty="0" err="1" smtClean="0">
                <a:hlinkClick r:id="rId2"/>
              </a:rPr>
              <a:t>LouisErickson</a:t>
            </a:r>
            <a:r>
              <a:rPr lang="en-US" sz="2800" dirty="0" smtClean="0">
                <a:hlinkClick r:id="rId2"/>
              </a:rPr>
              <a:t/>
            </a:r>
            <a:br>
              <a:rPr lang="en-US" sz="2800" dirty="0" smtClean="0">
                <a:hlinkClick r:id="rId2"/>
              </a:rPr>
            </a:br>
            <a:r>
              <a:rPr lang="en-US" sz="2800" dirty="0" smtClean="0">
                <a:hlinkClick r:id="rId3"/>
              </a:rPr>
              <a:t>www.linkedin.com/in/louiserickson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hlinkClick r:id="rId4"/>
              </a:rPr>
              <a:t>www.bitwizards.com/Blogs/Louis-Erickson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Entrepreneurship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590800"/>
            <a:ext cx="792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A leader who takes risk,  innovates, and bets on themselves to create a good or service</a:t>
            </a:r>
            <a:endParaRPr lang="en-US"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1910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Bet on Yourself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5257800"/>
            <a:ext cx="85344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hlinkClick r:id="rId2"/>
              </a:rPr>
              <a:t>Under 30 Honorees: America's Top Young Entrepreneurs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85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J. Erickson Jr.</a:t>
            </a:r>
            <a:br>
              <a:rPr lang="en-US" dirty="0" smtClean="0"/>
            </a:br>
            <a:r>
              <a:rPr lang="en-US" dirty="0" smtClean="0"/>
              <a:t>COO/ Co-Founder – Bit-Wizards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D:\Pictures\Bit-Wizards\2009\2009 Exec Shots\DSC_1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09799"/>
            <a:ext cx="2613292" cy="39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1950"/>
            <a:ext cx="7543800" cy="5657850"/>
          </a:xfrm>
        </p:spPr>
      </p:pic>
    </p:spTree>
    <p:extLst>
      <p:ext uri="{BB962C8B-B14F-4D97-AF65-F5344CB8AC3E}">
        <p14:creationId xmlns:p14="http://schemas.microsoft.com/office/powerpoint/2010/main" val="42514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Entrepreneurs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8458200" cy="2590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Lifestyle Entrepreneurs</a:t>
            </a:r>
          </a:p>
          <a:p>
            <a:r>
              <a:rPr lang="en-US" sz="4000" dirty="0"/>
              <a:t>Growth Entrepreneurs</a:t>
            </a:r>
            <a:endParaRPr lang="en-US" sz="4000" dirty="0" smtClean="0"/>
          </a:p>
          <a:p>
            <a:r>
              <a:rPr lang="en-US" sz="4000" dirty="0"/>
              <a:t>Hired Entrepreneurs</a:t>
            </a:r>
            <a:endParaRPr lang="en-US" sz="4000" dirty="0" smtClean="0"/>
          </a:p>
          <a:p>
            <a:r>
              <a:rPr lang="en-US" sz="4000" dirty="0"/>
              <a:t>Social Entrepreneurs</a:t>
            </a:r>
            <a:endParaRPr lang="en-US" sz="4000" dirty="0" smtClean="0"/>
          </a:p>
          <a:p>
            <a:r>
              <a:rPr lang="en-US" sz="4000" dirty="0" smtClean="0"/>
              <a:t>Craftsman </a:t>
            </a:r>
            <a:r>
              <a:rPr lang="en-US" sz="4000" dirty="0"/>
              <a:t>Entrepreneurs</a:t>
            </a:r>
          </a:p>
        </p:txBody>
      </p:sp>
    </p:spTree>
    <p:extLst>
      <p:ext uri="{BB962C8B-B14F-4D97-AF65-F5344CB8AC3E}">
        <p14:creationId xmlns:p14="http://schemas.microsoft.com/office/powerpoint/2010/main" val="37569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Make Yourself Successful in Everything You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95600"/>
            <a:ext cx="3764044" cy="2819400"/>
          </a:xfrm>
        </p:spPr>
      </p:pic>
      <p:pic>
        <p:nvPicPr>
          <p:cNvPr id="2050" name="Picture 2" descr="C:\Users\ericksonl\Desktop\WOWTi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16236"/>
            <a:ext cx="4800600" cy="19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Traits of Successful Entrepreneurs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4192588" cy="2590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Play to Your Strengths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Today Matters</a:t>
            </a:r>
          </a:p>
        </p:txBody>
      </p:sp>
    </p:spTree>
    <p:extLst>
      <p:ext uri="{BB962C8B-B14F-4D97-AF65-F5344CB8AC3E}">
        <p14:creationId xmlns:p14="http://schemas.microsoft.com/office/powerpoint/2010/main" val="25234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F497D"/>
      </a:dk1>
      <a:lt1>
        <a:srgbClr val="1F497D"/>
      </a:lt1>
      <a:dk2>
        <a:srgbClr val="1F497D"/>
      </a:dk2>
      <a:lt2>
        <a:srgbClr val="1F497D"/>
      </a:lt2>
      <a:accent1>
        <a:srgbClr val="4F81BD"/>
      </a:accent1>
      <a:accent2>
        <a:srgbClr val="C0504D"/>
      </a:accent2>
      <a:accent3>
        <a:srgbClr val="000000"/>
      </a:accent3>
      <a:accent4>
        <a:srgbClr val="000000"/>
      </a:accent4>
      <a:accent5>
        <a:srgbClr val="FFC000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259</Words>
  <Application>Microsoft Office PowerPoint</Application>
  <PresentationFormat>On-screen Show (4:3)</PresentationFormat>
  <Paragraphs>79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Entrepreneurship</vt:lpstr>
      <vt:lpstr>Louis J. Erickson Jr. COO/ Co-Founder – Bit-Wizards</vt:lpstr>
      <vt:lpstr>PowerPoint Presentation</vt:lpstr>
      <vt:lpstr>Types of Entrepreneurs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PowerPoint Presentation</vt:lpstr>
      <vt:lpstr>10 Traits of Successful Entrepreneurs</vt:lpstr>
      <vt:lpstr>PowerPoint Presentation</vt:lpstr>
      <vt:lpstr>10 Traits of Successful Entrepreneurs</vt:lpstr>
      <vt:lpstr>PowerPoint Presentation</vt:lpstr>
      <vt:lpstr>Louis@BitWizards.com @LouisErickson www.linkedin.com/in/louiserickson www.bitwizards.com/Blogs/Louis-Erickson </vt:lpstr>
    </vt:vector>
  </TitlesOfParts>
  <Company>Bit-Wizards Custom Software Solutions,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</dc:creator>
  <cp:lastModifiedBy>Louis J Erickson Jr</cp:lastModifiedBy>
  <cp:revision>227</cp:revision>
  <dcterms:created xsi:type="dcterms:W3CDTF">2008-09-11T21:36:33Z</dcterms:created>
  <dcterms:modified xsi:type="dcterms:W3CDTF">2012-01-28T02:53:33Z</dcterms:modified>
</cp:coreProperties>
</file>